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65"/>
    <p:restoredTop sz="94629"/>
  </p:normalViewPr>
  <p:slideViewPr>
    <p:cSldViewPr snapToGrid="0" snapToObjects="1">
      <p:cViewPr varScale="1">
        <p:scale>
          <a:sx n="76" d="100"/>
          <a:sy n="76" d="100"/>
        </p:scale>
        <p:origin x="22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18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5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0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6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6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8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936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2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0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5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2/23/19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52262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E5C452-FAEC-E94D-B022-F59466554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0293" y="2191653"/>
            <a:ext cx="6411950" cy="2268559"/>
          </a:xfrm>
        </p:spPr>
        <p:txBody>
          <a:bodyPr/>
          <a:lstStyle/>
          <a:p>
            <a:pPr algn="ctr"/>
            <a:r>
              <a:rPr kumimoji="1" lang="ja-JP" altLang="en-US"/>
              <a:t>講義用</a:t>
            </a:r>
            <a:r>
              <a:rPr kumimoji="1" lang="en-US" altLang="ja-JP" dirty="0"/>
              <a:t>IoT</a:t>
            </a:r>
            <a:r>
              <a:rPr kumimoji="1" lang="ja-JP" altLang="en-US"/>
              <a:t>マイク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F3D49-FC43-3F4C-AFA9-CE6E06C1C085}"/>
              </a:ext>
            </a:extLst>
          </p:cNvPr>
          <p:cNvSpPr txBox="1"/>
          <p:nvPr/>
        </p:nvSpPr>
        <p:spPr>
          <a:xfrm>
            <a:off x="1895707" y="4460212"/>
            <a:ext cx="6411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名前：土屋　舜太郎</a:t>
            </a:r>
            <a:r>
              <a:rPr kumimoji="1" lang="en-US" altLang="ja-JP" sz="2400" dirty="0"/>
              <a:t> </a:t>
            </a:r>
            <a:r>
              <a:rPr kumimoji="1" lang="ja-JP" altLang="en-US" sz="2400"/>
              <a:t>学生証番号</a:t>
            </a:r>
            <a:r>
              <a:rPr kumimoji="1" lang="en-US" altLang="ja-JP" sz="2400" dirty="0"/>
              <a:t>:03-180210</a:t>
            </a:r>
          </a:p>
        </p:txBody>
      </p:sp>
    </p:spTree>
    <p:extLst>
      <p:ext uri="{BB962C8B-B14F-4D97-AF65-F5344CB8AC3E}">
        <p14:creationId xmlns:p14="http://schemas.microsoft.com/office/powerpoint/2010/main" val="147585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69627-D63A-CC41-8B72-F00F1817C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3600"/>
              <a:t>機能一覧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A48171-258D-0B4D-821F-5B26E5F22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693341"/>
            <a:ext cx="7796540" cy="4164659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2800"/>
              <a:t>講義の自動書記</a:t>
            </a:r>
            <a:endParaRPr kumimoji="1" lang="en-US" altLang="ja-JP" sz="2800" dirty="0"/>
          </a:p>
          <a:p>
            <a:r>
              <a:rPr lang="ja-JP" altLang="en-US" sz="2800"/>
              <a:t>重要単語の抽出</a:t>
            </a:r>
            <a:endParaRPr lang="en-US" altLang="ja-JP" sz="2800" dirty="0"/>
          </a:p>
          <a:p>
            <a:r>
              <a:rPr kumimoji="1" lang="ja-JP" altLang="en-US" sz="2800"/>
              <a:t>自動でメモの作成（概略、</a:t>
            </a:r>
            <a:r>
              <a:rPr kumimoji="1" lang="en-US" altLang="ja-JP" sz="2800" dirty="0" err="1"/>
              <a:t>bing</a:t>
            </a:r>
            <a:r>
              <a:rPr kumimoji="1" lang="ja-JP" altLang="en-US" sz="2800"/>
              <a:t>の検索結果</a:t>
            </a:r>
            <a:r>
              <a:rPr lang="ja-JP" altLang="en-US" sz="2800"/>
              <a:t>、画像の取得</a:t>
            </a:r>
            <a:r>
              <a:rPr kumimoji="1" lang="ja-JP" altLang="en-US" sz="2800"/>
              <a:t>）</a:t>
            </a:r>
            <a:endParaRPr kumimoji="1" lang="en-US" altLang="ja-JP" sz="2800" dirty="0"/>
          </a:p>
          <a:p>
            <a:r>
              <a:rPr kumimoji="1" lang="ja-JP" altLang="en-US" sz="2800"/>
              <a:t>他の言語への翻訳、同時通訳</a:t>
            </a:r>
            <a:r>
              <a:rPr kumimoji="1" lang="en-US" altLang="ja-JP" sz="2800" dirty="0"/>
              <a:t>(</a:t>
            </a:r>
            <a:r>
              <a:rPr kumimoji="1" lang="ja-JP" altLang="en-US" sz="2800"/>
              <a:t>実装予定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/>
              <a:t>話者の特定</a:t>
            </a:r>
            <a:r>
              <a:rPr lang="ja-JP" altLang="en-US" sz="2800"/>
              <a:t>（実装予定）</a:t>
            </a:r>
            <a:endParaRPr lang="en-US" altLang="ja-JP" sz="2800" dirty="0"/>
          </a:p>
          <a:p>
            <a:r>
              <a:rPr kumimoji="1" lang="ja-JP" altLang="en-US" sz="3500" b="1"/>
              <a:t>大学の講義のデータベースの作成</a:t>
            </a:r>
            <a:endParaRPr kumimoji="1" lang="en-US" altLang="ja-JP" sz="3500" b="1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63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905092-46B0-2B46-B54F-6D138A4CE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z="4400"/>
              <a:t>きっかけ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F2B7E6-ED34-9E4A-9B41-F13FF73EC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28" y="1885285"/>
            <a:ext cx="10374679" cy="3204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/>
              <a:t>・マイクを持って話す講義なら、今の音声認識の精度でも使えるはず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/>
              <a:t>・授業で聞き逃したところをすぐに確認できるサービスがあれば便利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/>
              <a:t>・音声認識を使っていろいろ遊んでみたかった</a:t>
            </a:r>
          </a:p>
        </p:txBody>
      </p:sp>
    </p:spTree>
    <p:extLst>
      <p:ext uri="{BB962C8B-B14F-4D97-AF65-F5344CB8AC3E}">
        <p14:creationId xmlns:p14="http://schemas.microsoft.com/office/powerpoint/2010/main" val="54854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A9A699-9D4B-3049-904D-B04F3972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/>
          <a:lstStyle/>
          <a:p>
            <a:pPr algn="l"/>
            <a:r>
              <a:rPr lang="ja-JP" altLang="en-US"/>
              <a:t>基本的な</a:t>
            </a:r>
            <a:r>
              <a:rPr kumimoji="1" lang="ja-JP" altLang="en-US"/>
              <a:t>実装の説明</a:t>
            </a:r>
          </a:p>
        </p:txBody>
      </p:sp>
      <p:pic>
        <p:nvPicPr>
          <p:cNvPr id="5" name="グラフィックス 4" descr="コンピューター">
            <a:extLst>
              <a:ext uri="{FF2B5EF4-FFF2-40B4-BE49-F238E27FC236}">
                <a16:creationId xmlns:a16="http://schemas.microsoft.com/office/drawing/2014/main" id="{4190E2AB-AA15-684C-B83C-CD1B46D8C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34907" y="626094"/>
            <a:ext cx="1659467" cy="1659467"/>
          </a:xfrm>
          <a:prstGeom prst="rect">
            <a:avLst/>
          </a:prstGeom>
        </p:spPr>
      </p:pic>
      <p:pic>
        <p:nvPicPr>
          <p:cNvPr id="33" name="グラフィックス 32" descr="ノート PC">
            <a:extLst>
              <a:ext uri="{FF2B5EF4-FFF2-40B4-BE49-F238E27FC236}">
                <a16:creationId xmlns:a16="http://schemas.microsoft.com/office/drawing/2014/main" id="{D739A257-910A-3F40-A5A5-9C1791F4D0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36534" y="2054495"/>
            <a:ext cx="1659466" cy="1659466"/>
          </a:xfrm>
          <a:prstGeom prst="rect">
            <a:avLst/>
          </a:prstGeom>
        </p:spPr>
      </p:pic>
      <p:pic>
        <p:nvPicPr>
          <p:cNvPr id="37" name="グラフィックス 36" descr="マイク">
            <a:extLst>
              <a:ext uri="{FF2B5EF4-FFF2-40B4-BE49-F238E27FC236}">
                <a16:creationId xmlns:a16="http://schemas.microsoft.com/office/drawing/2014/main" id="{CEBBB440-2B80-804A-BD9C-8F92A3EAE3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74045" y="2043248"/>
            <a:ext cx="1540933" cy="1540933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78C8DBE-E3C2-1844-B9A5-5C607FB0B308}"/>
              </a:ext>
            </a:extLst>
          </p:cNvPr>
          <p:cNvSpPr txBox="1"/>
          <p:nvPr/>
        </p:nvSpPr>
        <p:spPr>
          <a:xfrm>
            <a:off x="1433214" y="3860677"/>
            <a:ext cx="250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講義用ワイヤレスマイク</a:t>
            </a:r>
          </a:p>
        </p:txBody>
      </p:sp>
      <p:sp>
        <p:nvSpPr>
          <p:cNvPr id="52" name="右矢印 51">
            <a:extLst>
              <a:ext uri="{FF2B5EF4-FFF2-40B4-BE49-F238E27FC236}">
                <a16:creationId xmlns:a16="http://schemas.microsoft.com/office/drawing/2014/main" id="{FA3EBDB0-122C-0D40-B955-8D10C292E2C3}"/>
              </a:ext>
            </a:extLst>
          </p:cNvPr>
          <p:cNvSpPr/>
          <p:nvPr/>
        </p:nvSpPr>
        <p:spPr>
          <a:xfrm>
            <a:off x="3308887" y="2640085"/>
            <a:ext cx="812800" cy="488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左右矢印 53">
            <a:extLst>
              <a:ext uri="{FF2B5EF4-FFF2-40B4-BE49-F238E27FC236}">
                <a16:creationId xmlns:a16="http://schemas.microsoft.com/office/drawing/2014/main" id="{DC1AD0AD-572E-0044-A60C-17B5875A08A8}"/>
              </a:ext>
            </a:extLst>
          </p:cNvPr>
          <p:cNvSpPr/>
          <p:nvPr/>
        </p:nvSpPr>
        <p:spPr>
          <a:xfrm rot="19120801">
            <a:off x="6178559" y="1853703"/>
            <a:ext cx="1121754" cy="47521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76FE6B3-BBF7-3A4B-A242-53C5165F37CC}"/>
              </a:ext>
            </a:extLst>
          </p:cNvPr>
          <p:cNvSpPr txBox="1"/>
          <p:nvPr/>
        </p:nvSpPr>
        <p:spPr>
          <a:xfrm>
            <a:off x="4667385" y="388317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教授の</a:t>
            </a:r>
            <a:r>
              <a:rPr kumimoji="1" lang="en-US" altLang="ja-JP" dirty="0"/>
              <a:t>PC</a:t>
            </a:r>
            <a:endParaRPr kumimoji="1"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9246826-75ED-6944-8EAA-13DA00178EF6}"/>
              </a:ext>
            </a:extLst>
          </p:cNvPr>
          <p:cNvSpPr txBox="1"/>
          <p:nvPr/>
        </p:nvSpPr>
        <p:spPr>
          <a:xfrm>
            <a:off x="7661741" y="2084057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Azure</a:t>
            </a:r>
            <a:endParaRPr kumimoji="1" lang="ja-JP" altLang="en-US"/>
          </a:p>
        </p:txBody>
      </p:sp>
      <p:pic>
        <p:nvPicPr>
          <p:cNvPr id="62" name="グラフィックス 61" descr="インターネット">
            <a:extLst>
              <a:ext uri="{FF2B5EF4-FFF2-40B4-BE49-F238E27FC236}">
                <a16:creationId xmlns:a16="http://schemas.microsoft.com/office/drawing/2014/main" id="{93D310DC-65AF-0F47-AB4A-7533538B5B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83684" y="3128371"/>
            <a:ext cx="1659467" cy="1659467"/>
          </a:xfrm>
          <a:prstGeom prst="rect">
            <a:avLst/>
          </a:prstGeom>
        </p:spPr>
      </p:pic>
      <p:sp>
        <p:nvSpPr>
          <p:cNvPr id="64" name="右矢印 63">
            <a:extLst>
              <a:ext uri="{FF2B5EF4-FFF2-40B4-BE49-F238E27FC236}">
                <a16:creationId xmlns:a16="http://schemas.microsoft.com/office/drawing/2014/main" id="{700E1A9B-4170-AE44-A8E1-ABD3332FC0EB}"/>
              </a:ext>
            </a:extLst>
          </p:cNvPr>
          <p:cNvSpPr/>
          <p:nvPr/>
        </p:nvSpPr>
        <p:spPr>
          <a:xfrm rot="1958558">
            <a:off x="6292971" y="31104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DBC00A72-591D-3C45-89CC-1FF87F871910}"/>
              </a:ext>
            </a:extLst>
          </p:cNvPr>
          <p:cNvSpPr txBox="1"/>
          <p:nvPr/>
        </p:nvSpPr>
        <p:spPr>
          <a:xfrm>
            <a:off x="7550139" y="464850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インターネット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B18BDDA-C32B-B846-AC91-9CAD699EA09E}"/>
              </a:ext>
            </a:extLst>
          </p:cNvPr>
          <p:cNvSpPr txBox="1"/>
          <p:nvPr/>
        </p:nvSpPr>
        <p:spPr>
          <a:xfrm>
            <a:off x="1947333" y="5554133"/>
            <a:ext cx="819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マイクからの音声情報を</a:t>
            </a:r>
            <a:r>
              <a:rPr kumimoji="1" lang="en-US" altLang="ja-JP" dirty="0"/>
              <a:t>PC</a:t>
            </a:r>
            <a:r>
              <a:rPr kumimoji="1" lang="ja-JP" altLang="en-US"/>
              <a:t>で処理して、</a:t>
            </a:r>
            <a:r>
              <a:rPr kumimoji="1" lang="en-US" altLang="ja-JP" dirty="0"/>
              <a:t>Azure</a:t>
            </a:r>
            <a:r>
              <a:rPr kumimoji="1" lang="ja-JP" altLang="en-US"/>
              <a:t>に送信。</a:t>
            </a:r>
            <a:r>
              <a:rPr kumimoji="1" lang="en-US" altLang="ja-JP" dirty="0"/>
              <a:t>Azure</a:t>
            </a:r>
            <a:r>
              <a:rPr kumimoji="1" lang="ja-JP" altLang="en-US"/>
              <a:t>から帰ってきたデータを</a:t>
            </a:r>
            <a:r>
              <a:rPr kumimoji="1" lang="en-US" altLang="ja-JP" dirty="0"/>
              <a:t>PC</a:t>
            </a:r>
            <a:r>
              <a:rPr kumimoji="1" lang="ja-JP" altLang="en-US"/>
              <a:t>で処理をして</a:t>
            </a:r>
            <a:r>
              <a:rPr kumimoji="1" lang="en-US" altLang="ja-JP" dirty="0"/>
              <a:t>Web</a:t>
            </a:r>
            <a:r>
              <a:rPr kumimoji="1" lang="ja-JP" altLang="en-US"/>
              <a:t>上に公開する。</a:t>
            </a:r>
          </a:p>
        </p:txBody>
      </p:sp>
    </p:spTree>
    <p:extLst>
      <p:ext uri="{BB962C8B-B14F-4D97-AF65-F5344CB8AC3E}">
        <p14:creationId xmlns:p14="http://schemas.microsoft.com/office/powerpoint/2010/main" val="403098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B84B2C-2762-0D4A-9733-BA140F456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/>
          <a:lstStyle/>
          <a:p>
            <a:pPr algn="l"/>
            <a:r>
              <a:rPr lang="ja-JP" altLang="en-US"/>
              <a:t>講義の自動書記</a:t>
            </a:r>
            <a:endParaRPr kumimoji="1"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424561D0-9F20-ED4E-B590-37B7A6834E30}"/>
              </a:ext>
            </a:extLst>
          </p:cNvPr>
          <p:cNvSpPr txBox="1">
            <a:spLocks/>
          </p:cNvSpPr>
          <p:nvPr/>
        </p:nvSpPr>
        <p:spPr>
          <a:xfrm>
            <a:off x="2692703" y="3094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/>
              <a:t>重要単語の抽出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6AE63DA-C6D1-A542-96AC-4807BF803CC1}"/>
              </a:ext>
            </a:extLst>
          </p:cNvPr>
          <p:cNvSpPr txBox="1"/>
          <p:nvPr/>
        </p:nvSpPr>
        <p:spPr>
          <a:xfrm>
            <a:off x="2781276" y="1576415"/>
            <a:ext cx="71497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入力された音声データを分割して、</a:t>
            </a:r>
            <a:r>
              <a:rPr kumimoji="1" lang="en-US" altLang="ja-JP" dirty="0"/>
              <a:t>Azure</a:t>
            </a:r>
            <a:r>
              <a:rPr kumimoji="1" lang="ja-JP" altLang="en-US"/>
              <a:t>に送信。</a:t>
            </a:r>
            <a:endParaRPr kumimoji="1" lang="en-US" altLang="ja-JP" dirty="0"/>
          </a:p>
          <a:p>
            <a:r>
              <a:rPr kumimoji="1" lang="en-US" altLang="ja-JP" dirty="0"/>
              <a:t>Azure</a:t>
            </a:r>
            <a:r>
              <a:rPr kumimoji="1" lang="ja-JP" altLang="en-US"/>
              <a:t>の</a:t>
            </a:r>
            <a:r>
              <a:rPr kumimoji="1" lang="en-US" altLang="ja-JP" dirty="0"/>
              <a:t>Cognitive</a:t>
            </a:r>
            <a:r>
              <a:rPr kumimoji="1" lang="ja-JP" altLang="en-US"/>
              <a:t>サービスを利用して、音声認識をしている。</a:t>
            </a:r>
            <a:endParaRPr kumimoji="1" lang="en-US" altLang="ja-JP" dirty="0"/>
          </a:p>
          <a:p>
            <a:r>
              <a:rPr kumimoji="1" lang="en-US" altLang="ja-JP" dirty="0"/>
              <a:t>Python</a:t>
            </a:r>
            <a:r>
              <a:rPr lang="ja-JP" altLang="en-US"/>
              <a:t>では</a:t>
            </a:r>
            <a:r>
              <a:rPr kumimoji="1" lang="en-US" altLang="ja-JP" dirty="0"/>
              <a:t>10</a:t>
            </a:r>
            <a:r>
              <a:rPr kumimoji="1" lang="ja-JP" altLang="en-US"/>
              <a:t>秒ずつしか音声を送れなかったため、</a:t>
            </a:r>
            <a:endParaRPr kumimoji="1" lang="en-US" altLang="ja-JP" dirty="0"/>
          </a:p>
          <a:p>
            <a:r>
              <a:rPr kumimoji="1" lang="en-US" altLang="ja-JP" dirty="0"/>
              <a:t>10</a:t>
            </a:r>
            <a:r>
              <a:rPr kumimoji="1" lang="ja-JP" altLang="en-US"/>
              <a:t>秒分ずつ文字</a:t>
            </a:r>
            <a:r>
              <a:rPr kumimoji="1" lang="ja-JP" altLang="en-US" sz="2000"/>
              <a:t>起こし</a:t>
            </a:r>
            <a:r>
              <a:rPr kumimoji="1" lang="ja-JP" altLang="en-US"/>
              <a:t>されたデータを組み合わせるプログラムを書いた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/>
          </a:p>
          <a:p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139986F-FC7D-614B-B3D8-1F9064C314BD}"/>
              </a:ext>
            </a:extLst>
          </p:cNvPr>
          <p:cNvSpPr txBox="1"/>
          <p:nvPr/>
        </p:nvSpPr>
        <p:spPr>
          <a:xfrm>
            <a:off x="2777067" y="3729768"/>
            <a:ext cx="779307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同様に</a:t>
            </a:r>
            <a:r>
              <a:rPr kumimoji="1" lang="en-US" altLang="ja-JP" dirty="0"/>
              <a:t>Azure</a:t>
            </a:r>
            <a:r>
              <a:rPr kumimoji="1" lang="ja-JP" altLang="en-US"/>
              <a:t>を用いて実装。文字起こしした文章を送信すると、重要単語を抽出して返して</a:t>
            </a:r>
            <a:r>
              <a:rPr kumimoji="1" lang="ja-JP" altLang="en-US" sz="2000"/>
              <a:t>くれる</a:t>
            </a:r>
            <a:r>
              <a:rPr kumimoji="1" lang="ja-JP" altLang="en-US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67299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C66A43-53A5-E542-8884-3ECEC49A6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/>
              <a:t>自動でメモの作成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0FB971E-2948-2B4A-9B0B-243D0D90DF31}"/>
              </a:ext>
            </a:extLst>
          </p:cNvPr>
          <p:cNvSpPr txBox="1"/>
          <p:nvPr/>
        </p:nvSpPr>
        <p:spPr>
          <a:xfrm>
            <a:off x="2883066" y="1591734"/>
            <a:ext cx="82285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/>
              <a:t>・</a:t>
            </a:r>
            <a:r>
              <a:rPr kumimoji="1" lang="en-US" altLang="ja-JP" sz="2000" dirty="0"/>
              <a:t>Bing</a:t>
            </a:r>
            <a:r>
              <a:rPr kumimoji="1" lang="ja-JP" altLang="en-US" sz="2000"/>
              <a:t>の検索結果と関連画像を</a:t>
            </a:r>
            <a:r>
              <a:rPr kumimoji="1" lang="en-US" altLang="ja-JP" sz="2000" dirty="0"/>
              <a:t>Azure</a:t>
            </a:r>
            <a:r>
              <a:rPr kumimoji="1" lang="ja-JP" altLang="en-US" sz="2000"/>
              <a:t>のサービスを使って取得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/>
              <a:t>・単語の概要を</a:t>
            </a:r>
            <a:r>
              <a:rPr kumimoji="1" lang="en-US" altLang="ja-JP" sz="2000" dirty="0"/>
              <a:t>web</a:t>
            </a:r>
            <a:r>
              <a:rPr kumimoji="1" lang="ja-JP" altLang="en-US" sz="2000"/>
              <a:t>上の無料の</a:t>
            </a:r>
            <a:r>
              <a:rPr kumimoji="1" lang="en-US" altLang="ja-JP" sz="2000" dirty="0"/>
              <a:t>Wikipedia</a:t>
            </a:r>
            <a:r>
              <a:rPr kumimoji="1" lang="ja-JP" altLang="en-US" sz="2000"/>
              <a:t>のデータベースである、</a:t>
            </a:r>
            <a:r>
              <a:rPr kumimoji="1" lang="en-US" altLang="ja-JP" sz="2000" dirty="0" err="1"/>
              <a:t>DBPedia</a:t>
            </a:r>
            <a:endParaRPr kumimoji="1" lang="en-US" altLang="ja-JP" sz="2000" dirty="0"/>
          </a:p>
          <a:p>
            <a:r>
              <a:rPr kumimoji="1" lang="ja-JP" altLang="en-US" sz="2000"/>
              <a:t>を用いて取得している。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FFC5D3B9-FCEA-984C-ACE1-732FF7CC3510}"/>
              </a:ext>
            </a:extLst>
          </p:cNvPr>
          <p:cNvSpPr txBox="1">
            <a:spLocks/>
          </p:cNvSpPr>
          <p:nvPr/>
        </p:nvSpPr>
        <p:spPr>
          <a:xfrm>
            <a:off x="2611806" y="303712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dirty="0"/>
              <a:t>Web</a:t>
            </a:r>
            <a:r>
              <a:rPr lang="ja-JP" altLang="en-US"/>
              <a:t>上に公開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DFCBAE-BF23-1D43-A4D2-83FBA89EDDC0}"/>
              </a:ext>
            </a:extLst>
          </p:cNvPr>
          <p:cNvSpPr txBox="1"/>
          <p:nvPr/>
        </p:nvSpPr>
        <p:spPr>
          <a:xfrm>
            <a:off x="2883066" y="3698851"/>
            <a:ext cx="81868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Flask</a:t>
            </a:r>
            <a:r>
              <a:rPr kumimoji="1" lang="ja-JP" altLang="en-US" sz="2000"/>
              <a:t>を使って、ホームページを作成。文字起こしデータや、</a:t>
            </a:r>
            <a:endParaRPr kumimoji="1" lang="en-US" altLang="ja-JP" sz="2000" dirty="0"/>
          </a:p>
          <a:p>
            <a:r>
              <a:rPr kumimoji="1" lang="ja-JP" altLang="en-US" sz="2000"/>
              <a:t>メ重要単語などは</a:t>
            </a:r>
            <a:r>
              <a:rPr kumimoji="1" lang="en-US" altLang="ja-JP" sz="2000" dirty="0"/>
              <a:t>Azure</a:t>
            </a:r>
            <a:r>
              <a:rPr kumimoji="1" lang="ja-JP" altLang="en-US" sz="2000"/>
              <a:t>のストレージに随時保存し、ホームページを訪れた</a:t>
            </a:r>
            <a:endParaRPr kumimoji="1" lang="en-US" altLang="ja-JP" sz="2000" dirty="0"/>
          </a:p>
          <a:p>
            <a:r>
              <a:rPr kumimoji="1" lang="ja-JP" altLang="en-US" sz="2000"/>
              <a:t>人がアクセスして情報を取得できる。</a:t>
            </a:r>
            <a:endParaRPr kumimoji="1" lang="en-US" altLang="ja-JP" sz="2000" dirty="0"/>
          </a:p>
          <a:p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294879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BCF5D-2807-1346-9C9A-40844BCE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400"/>
              <a:t>感想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65299B-12F7-BE49-920A-37A7A0EFF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9066" y="1885284"/>
            <a:ext cx="9122481" cy="4301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/>
              <a:t>・ほとんど知識のないところからのスタートだったので、最初は何から手を付けていいのかも分からずとても苦労した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・限られたリソースからできることを考えることの楽しさを知った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/>
              <a:t>・実際に手を動かしてもコードを書いたり調べたりすることで、新しく出来ることが増えた。</a:t>
            </a:r>
            <a:endParaRPr lang="en-US" altLang="ja-JP" sz="2400" dirty="0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930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マディソン">
  <a:themeElements>
    <a:clrScheme name="マディソン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マディソン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マディソン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{408402F4-15A7-CD4B-939E-8472D3B3F565}tf16401378</Template>
  <TotalTime>382</TotalTime>
  <Words>372</Words>
  <Application>Microsoft Macintosh PowerPoint</Application>
  <PresentationFormat>ワイド画面</PresentationFormat>
  <Paragraphs>42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MS Shell Dlg 2</vt:lpstr>
      <vt:lpstr>Arial</vt:lpstr>
      <vt:lpstr>Wingdings</vt:lpstr>
      <vt:lpstr>Wingdings 3</vt:lpstr>
      <vt:lpstr>マディソン</vt:lpstr>
      <vt:lpstr>講義用IoTマイク</vt:lpstr>
      <vt:lpstr>機能一覧</vt:lpstr>
      <vt:lpstr>きっかけ</vt:lpstr>
      <vt:lpstr>基本的な実装の説明</vt:lpstr>
      <vt:lpstr>講義の自動書記</vt:lpstr>
      <vt:lpstr>自動でメモの作成</vt:lpstr>
      <vt:lpstr>感想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IoT演習発表</dc:title>
  <dc:creator>土屋　舜太郎</dc:creator>
  <cp:lastModifiedBy>土屋　舜太郎</cp:lastModifiedBy>
  <cp:revision>24</cp:revision>
  <dcterms:created xsi:type="dcterms:W3CDTF">2018-12-24T10:07:46Z</dcterms:created>
  <dcterms:modified xsi:type="dcterms:W3CDTF">2019-02-23T06:21:53Z</dcterms:modified>
</cp:coreProperties>
</file>